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7" r:id="rId2"/>
    <p:sldId id="291" r:id="rId3"/>
    <p:sldId id="289" r:id="rId4"/>
    <p:sldId id="292" r:id="rId5"/>
    <p:sldId id="290" r:id="rId6"/>
    <p:sldId id="293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 autoAdjust="0"/>
  </p:normalViewPr>
  <p:slideViewPr>
    <p:cSldViewPr snapToGrid="0">
      <p:cViewPr varScale="1">
        <p:scale>
          <a:sx n="83" d="100"/>
          <a:sy n="83" d="100"/>
        </p:scale>
        <p:origin x="29" y="2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195B6-0CAC-4845-8271-99AF3C1260DA}" type="datetimeFigureOut">
              <a:rPr lang="nl-NL" smtClean="0"/>
              <a:t>29-9-2018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621B0-E2FA-4CE8-90BB-5E4C3890B0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376643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BBC55-82E0-43BD-A8C0-56B88378F0C4}" type="datetimeFigureOut">
              <a:rPr lang="nl-NL" smtClean="0"/>
              <a:t>29-9-2018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22763-3833-4310-8A3B-44E9FEAEAA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898650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1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239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2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239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3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239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4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239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5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2394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6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4085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29-9-2018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994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29-9-2018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762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29-9-2018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4016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29-9-2018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3238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29-9-2018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5233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29-9-2018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8490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29-9-2018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9792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29-9-2018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617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29-9-2018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6551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29-9-2018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5410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29-9-2018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5595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FA3A1-D7F6-40E9-A398-7119B1F73C61}" type="datetimeFigureOut">
              <a:rPr lang="nl-NL" smtClean="0"/>
              <a:t>29-9-2018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441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958" y="-1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1594337" y="1312986"/>
            <a:ext cx="8979877" cy="2174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FF00FF"/>
                </a:solidFill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Enkelvoudige interest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Bij enkelvoudige interest wordt alleen interest berekend over het beginkapitaal.</a:t>
            </a:r>
          </a:p>
        </p:txBody>
      </p:sp>
    </p:spTree>
    <p:extLst>
      <p:ext uri="{BB962C8B-B14F-4D97-AF65-F5344CB8AC3E}">
        <p14:creationId xmlns:p14="http://schemas.microsoft.com/office/powerpoint/2010/main" val="170134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958" y="-1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3130062" y="1312986"/>
            <a:ext cx="479473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FF00FF"/>
                </a:solidFill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Enkelvoudige interest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b="1" dirty="0">
              <a:solidFill>
                <a:srgbClr val="FF00FF"/>
              </a:solidFill>
              <a:latin typeface="Calibri" panose="020F0502020204030204" pitchFamily="34" charset="0"/>
              <a:ea typeface="Calibri" panose="020F0502020204030204" pitchFamily="34" charset="0"/>
              <a:cs typeface="Univers-Bold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7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584" y="2084076"/>
            <a:ext cx="7502037" cy="29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3148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958" y="-1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1266092" y="1406770"/>
            <a:ext cx="9296399" cy="2882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FF00FF"/>
                </a:solidFill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Samengestelde interest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Bij samengestelde interest krijg je niet alleen interest over het beginkapitaal maar ook over de eerder bijgeschreven rente.</a:t>
            </a:r>
          </a:p>
        </p:txBody>
      </p:sp>
    </p:spTree>
    <p:extLst>
      <p:ext uri="{BB962C8B-B14F-4D97-AF65-F5344CB8AC3E}">
        <p14:creationId xmlns:p14="http://schemas.microsoft.com/office/powerpoint/2010/main" val="3592067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958" y="-1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2696307" y="1406770"/>
            <a:ext cx="5380893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FF00FF"/>
                </a:solidFill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Samengestelde interest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b="1" dirty="0">
              <a:solidFill>
                <a:srgbClr val="FF00FF"/>
              </a:solidFill>
              <a:latin typeface="Calibri" panose="020F0502020204030204" pitchFamily="34" charset="0"/>
              <a:ea typeface="Calibri" panose="020F0502020204030204" pitchFamily="34" charset="0"/>
              <a:cs typeface="Univers-Bold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86000"/>
                    </a14:imgEffect>
                    <a14:imgEffect>
                      <a14:brightnessContrast bright="2000" contrast="-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6618" y="2160822"/>
            <a:ext cx="7778706" cy="3086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1588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958" y="-1"/>
            <a:ext cx="1872000" cy="597577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1617785" y="1219200"/>
            <a:ext cx="8346830" cy="3590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FF00FF"/>
                </a:solidFill>
                <a:latin typeface="Calibri" panose="020F0502020204030204" pitchFamily="34" charset="0"/>
                <a:ea typeface="Calibri"/>
                <a:cs typeface="Univers-Bold"/>
              </a:rPr>
              <a:t>‘</a:t>
            </a:r>
            <a:r>
              <a:rPr lang="nl-NL" sz="4000" b="1" dirty="0">
                <a:solidFill>
                  <a:srgbClr val="FF00FF"/>
                </a:solidFill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Rente over rente’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Bij samengestelde interest neemt het rentebedrag elke periode toe omdat er dan over een steeds groter bedrag rente wordt berekend.</a:t>
            </a:r>
          </a:p>
        </p:txBody>
      </p:sp>
    </p:spTree>
    <p:extLst>
      <p:ext uri="{BB962C8B-B14F-4D97-AF65-F5344CB8AC3E}">
        <p14:creationId xmlns:p14="http://schemas.microsoft.com/office/powerpoint/2010/main" val="3843436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958" y="-1"/>
            <a:ext cx="1872000" cy="597577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1182847" y="918099"/>
            <a:ext cx="9404059" cy="14665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i="1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Past deze foto bij enkelvoudige interest, samengestelde interest of geen van beide?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BD3E408-6C18-4F43-9868-411C7324652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42" y="2384654"/>
            <a:ext cx="9857064" cy="3777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246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84</Words>
  <Application>Microsoft Office PowerPoint</Application>
  <PresentationFormat>Breedbeeld</PresentationFormat>
  <Paragraphs>15</Paragraphs>
  <Slides>6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Univers-Bold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Van Vlimmeren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Sarina van Vlimmeren</dc:creator>
  <cp:lastModifiedBy>Sarina van Vlimmeren</cp:lastModifiedBy>
  <cp:revision>47</cp:revision>
  <dcterms:created xsi:type="dcterms:W3CDTF">2014-08-25T22:47:39Z</dcterms:created>
  <dcterms:modified xsi:type="dcterms:W3CDTF">2018-09-29T17:08:04Z</dcterms:modified>
</cp:coreProperties>
</file>