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291" r:id="rId3"/>
    <p:sldId id="289" r:id="rId4"/>
    <p:sldId id="292" r:id="rId5"/>
    <p:sldId id="290" r:id="rId6"/>
    <p:sldId id="29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29" y="2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08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594337" y="1312986"/>
            <a:ext cx="8979877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Enkelvoudige interest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Bij enkelvoudige interest wordt alleen interest berekend over het beginkapitaal.</a:t>
            </a:r>
          </a:p>
        </p:txBody>
      </p:sp>
    </p:spTree>
    <p:extLst>
      <p:ext uri="{BB962C8B-B14F-4D97-AF65-F5344CB8AC3E}">
        <p14:creationId xmlns:p14="http://schemas.microsoft.com/office/powerpoint/2010/main" val="17013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3130062" y="1312986"/>
            <a:ext cx="479473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Enkelvoudige interest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FF00FF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7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584" y="2084076"/>
            <a:ext cx="7502037" cy="29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14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66092" y="1406770"/>
            <a:ext cx="9296399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Samengestelde interest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Bij samengestelde interest krijg je niet alleen interest over het beginkapitaal maar ook over de eerder bijgeschreven rente.</a:t>
            </a:r>
          </a:p>
        </p:txBody>
      </p:sp>
    </p:spTree>
    <p:extLst>
      <p:ext uri="{BB962C8B-B14F-4D97-AF65-F5344CB8AC3E}">
        <p14:creationId xmlns:p14="http://schemas.microsoft.com/office/powerpoint/2010/main" val="359206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696307" y="1406770"/>
            <a:ext cx="538089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Samengestelde interest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FF00FF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86000"/>
                    </a14:imgEffect>
                    <a14:imgEffect>
                      <a14:brightnessContrast bright="2000"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18" y="2160822"/>
            <a:ext cx="7778706" cy="308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8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17785" y="1219200"/>
            <a:ext cx="8346830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/>
                <a:cs typeface="Univers-Bold"/>
              </a:rPr>
              <a:t>‘</a:t>
            </a: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Rente over rente’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Bij samengestelde interest neemt het rentebedrag elke periode toe omdat er dan over een steeds groter bedrag rente wordt berekend.</a:t>
            </a:r>
          </a:p>
        </p:txBody>
      </p:sp>
    </p:spTree>
    <p:extLst>
      <p:ext uri="{BB962C8B-B14F-4D97-AF65-F5344CB8AC3E}">
        <p14:creationId xmlns:p14="http://schemas.microsoft.com/office/powerpoint/2010/main" val="384343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82847" y="918099"/>
            <a:ext cx="9404059" cy="146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Past deze foto bij enkelvoudige interest, samengestelde interest of geen van beide?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BD3E408-6C18-4F43-9868-411C732465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42" y="2384654"/>
            <a:ext cx="9857064" cy="377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4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84</Words>
  <Application>Microsoft Office PowerPoint</Application>
  <PresentationFormat>Breedbeeld</PresentationFormat>
  <Paragraphs>15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47</cp:revision>
  <dcterms:created xsi:type="dcterms:W3CDTF">2014-08-25T22:47:39Z</dcterms:created>
  <dcterms:modified xsi:type="dcterms:W3CDTF">2018-09-29T17:08:04Z</dcterms:modified>
</cp:coreProperties>
</file>